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295" r:id="rId3"/>
    <p:sldId id="297" r:id="rId4"/>
    <p:sldId id="322" r:id="rId5"/>
    <p:sldId id="296" r:id="rId6"/>
    <p:sldId id="301" r:id="rId7"/>
    <p:sldId id="302" r:id="rId8"/>
    <p:sldId id="298" r:id="rId9"/>
    <p:sldId id="299" r:id="rId10"/>
    <p:sldId id="300" r:id="rId11"/>
    <p:sldId id="303" r:id="rId12"/>
    <p:sldId id="304" r:id="rId13"/>
    <p:sldId id="305" r:id="rId14"/>
    <p:sldId id="306" r:id="rId15"/>
    <p:sldId id="307" r:id="rId16"/>
    <p:sldId id="308" r:id="rId17"/>
    <p:sldId id="309" r:id="rId18"/>
    <p:sldId id="311" r:id="rId19"/>
    <p:sldId id="312" r:id="rId20"/>
    <p:sldId id="313" r:id="rId21"/>
    <p:sldId id="310" r:id="rId22"/>
    <p:sldId id="314" r:id="rId23"/>
    <p:sldId id="315" r:id="rId24"/>
    <p:sldId id="316" r:id="rId25"/>
    <p:sldId id="317" r:id="rId26"/>
    <p:sldId id="318" r:id="rId27"/>
    <p:sldId id="324"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12" d="100"/>
          <a:sy n="112" d="100"/>
        </p:scale>
        <p:origin x="1200" y="5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pPr/>
              <a:t>9/19/2018</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pPr/>
              <a:t>1</a:t>
            </a:fld>
            <a:endParaRPr lang="en-US"/>
          </a:p>
        </p:txBody>
      </p:sp>
    </p:spTree>
    <p:extLst>
      <p:ext uri="{BB962C8B-B14F-4D97-AF65-F5344CB8AC3E}">
        <p14:creationId xmlns:p14="http://schemas.microsoft.com/office/powerpoint/2010/main" val="112944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10</a:t>
            </a:fld>
            <a:endParaRPr lang="en-US"/>
          </a:p>
        </p:txBody>
      </p:sp>
    </p:spTree>
    <p:extLst>
      <p:ext uri="{BB962C8B-B14F-4D97-AF65-F5344CB8AC3E}">
        <p14:creationId xmlns:p14="http://schemas.microsoft.com/office/powerpoint/2010/main" val="116312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EBF57B-7F47-4125-A0D9-1E865BEEBACB}"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712B2-29C7-4FC7-AA47-9B954BD2551C}"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D60AD-6EE0-40E0-BD7C-DD74F21F6003}"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8428B-7C69-448F-9CAA-C80F8ACEF1EA}"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C7EA1-A62F-409D-8A7A-95EDDD584636}" type="datetime1">
              <a:rPr lang="en-US" smtClean="0"/>
              <a:t>9/19/2018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5546F2-87DC-4A5C-936F-55624B237C1F}"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BC6B03-7EC9-40AF-8DD4-77F27AC3B1DE}" type="datetime1">
              <a:rPr lang="en-US" smtClean="0"/>
              <a:t>9/19/2018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BFCE3-F4B5-4E98-92CA-478E88264347}" type="datetime1">
              <a:rPr lang="en-US" smtClean="0"/>
              <a:t>9/19/2018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95DD-EA5F-4312-BCB6-68893C9C87C6}" type="datetime1">
              <a:rPr lang="en-US" smtClean="0"/>
              <a:t>9/19/2018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133B79-070E-4404-B3EF-ECE5AFA5FA61}"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2BEF3-41FA-4DA3-A9DD-DC99D3A752A8}" type="datetime1">
              <a:rPr lang="en-US" smtClean="0"/>
              <a:t>9/19/2018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0FA5C-92CE-4E90-8222-8B62EDF8A92D}" type="datetime1">
              <a:rPr lang="en-US" smtClean="0"/>
              <a:t>9/19/2018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29"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4" name="TextBox 3"/>
          <p:cNvSpPr txBox="1"/>
          <p:nvPr/>
        </p:nvSpPr>
        <p:spPr>
          <a:xfrm>
            <a:off x="8001000" y="457200"/>
            <a:ext cx="652463" cy="369332"/>
          </a:xfrm>
          <a:prstGeom prst="rect">
            <a:avLst/>
          </a:prstGeom>
          <a:noFill/>
        </p:spPr>
        <p:txBody>
          <a:bodyPr wrap="square" rtlCol="0">
            <a:spAutoFit/>
          </a:bodyPr>
          <a:lstStyle/>
          <a:p>
            <a:r>
              <a:rPr lang="it-IT" dirty="0" smtClean="0"/>
              <a:t>2b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not (</a:t>
            </a:r>
            <a:r>
              <a:rPr kumimoji="0" lang="en-US" sz="2000" b="0" i="0" u="none" strike="noStrike" kern="1200" cap="none" spc="0" normalizeH="0" noProof="0" smtClean="0">
                <a:ln>
                  <a:noFill/>
                </a:ln>
                <a:solidFill>
                  <a:schemeClr val="tx1"/>
                </a:solidFill>
                <a:effectLst/>
                <a:uLnTx/>
                <a:uFillTx/>
                <a:latin typeface="Comic Sans MS" pitchFamily="66" charset="0"/>
                <a:ea typeface="+mn-ea"/>
                <a:cs typeface="+mn-cs"/>
              </a:rPr>
              <a:t>possible deadlock)</a:t>
            </a:r>
            <a:endPar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endParaRP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45"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6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spTree>
    <p:extLst>
      <p:ext uri="{BB962C8B-B14F-4D97-AF65-F5344CB8AC3E}">
        <p14:creationId xmlns:p14="http://schemas.microsoft.com/office/powerpoint/2010/main" val="2301101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4" name="Group 23"/>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1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temp:=x1 ; x1:= 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Delay1</a:t>
            </a:r>
            <a:endParaRPr lang="en-US" sz="1600" dirty="0"/>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6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8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3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0"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8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0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0" name="Group 19"/>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5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be 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800100" lvl="1"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aseline="0" dirty="0" smtClean="0">
                <a:latin typeface="Comic Sans MS" pitchFamily="66" charset="0"/>
              </a:rPr>
              <a:t>Graph</a:t>
            </a:r>
            <a:r>
              <a:rPr lang="en-US" sz="2000" dirty="0" smtClean="0">
                <a:latin typeface="Comic Sans MS" pitchFamily="66" charset="0"/>
              </a:rPr>
              <a:t> should be acyclic</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0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22" name="Group 21"/>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2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Explain the reasoning of the kids.</a:t>
            </a:r>
          </a:p>
        </p:txBody>
      </p:sp>
      <p:grpSp>
        <p:nvGrpSpPr>
          <p:cNvPr id="1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8677"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27</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64"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9"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30"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3"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4"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7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grpSp>
        <p:nvGrpSpPr>
          <p:cNvPr id="28" name="Group 27"/>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D3AB53-4A3B-4B78-AFD2-1A2EB0A42A5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2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4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60"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19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3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61"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64"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67"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13639</TotalTime>
  <Words>2173</Words>
  <Application>Microsoft Office PowerPoint</Application>
  <PresentationFormat>On-screen Show (4:3)</PresentationFormat>
  <Paragraphs>373</Paragraphs>
  <Slides>27</Slides>
  <Notes>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Comic Sans MS</vt:lpstr>
      <vt:lpstr>Times New Roman</vt:lpstr>
      <vt:lpstr>Wingdings</vt:lpstr>
      <vt:lpstr>Office Theme</vt:lpstr>
      <vt:lpstr>Acrobat Document</vt:lpstr>
      <vt:lpstr>CIS 540 Principles of Embedded Computation  Spring 2015  http://www.seas.upenn.edu/~cis540/</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Muddy Childrens Puzzle</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727</cp:revision>
  <cp:lastPrinted>2016-09-20T08:07:01Z</cp:lastPrinted>
  <dcterms:created xsi:type="dcterms:W3CDTF">2014-01-14T17:55:37Z</dcterms:created>
  <dcterms:modified xsi:type="dcterms:W3CDTF">2018-09-19T10:57:21Z</dcterms:modified>
</cp:coreProperties>
</file>